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3" r:id="rId2"/>
    <p:sldId id="439" r:id="rId3"/>
    <p:sldId id="429" r:id="rId4"/>
    <p:sldId id="438" r:id="rId5"/>
    <p:sldId id="441" r:id="rId6"/>
    <p:sldId id="442" r:id="rId7"/>
    <p:sldId id="443" r:id="rId8"/>
    <p:sldId id="444" r:id="rId9"/>
    <p:sldId id="472" r:id="rId10"/>
    <p:sldId id="476" r:id="rId11"/>
    <p:sldId id="477" r:id="rId12"/>
    <p:sldId id="480" r:id="rId13"/>
    <p:sldId id="481" r:id="rId14"/>
    <p:sldId id="482" r:id="rId15"/>
    <p:sldId id="484" r:id="rId1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>
      <p:cViewPr>
        <p:scale>
          <a:sx n="125" d="100"/>
          <a:sy n="125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F9BB-D496-4C67-87DA-7F36BAE1CE7F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2F8A-0AE0-4F1D-A8FF-C7BD43D3B9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953EB-DBAE-4874-BA3A-755577C70D90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BD04C-DFC3-4564-BE2D-4ECAB2F47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23F64-C775-4656-96D2-53700CBC48B5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205C-CDB8-43CD-95DE-741DA2615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B253A-6684-405D-A025-EBCD5240F667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5897-61B5-4ACD-A019-D8F1299E8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C6253-D629-40B9-9E3E-1101F5B224B8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9E5F1-AC40-4284-97D7-D4604327A7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C28D0-525D-4E8F-A286-A8AD4D9B6B79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AFF65-3425-44AE-B4C1-2560A61D0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EA779C-DBAC-404B-8D4C-7333788AC97C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74632-A4DD-4CE7-B024-82D3270F6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90AD-E7B0-4FCF-9978-FB10B2062478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31A63-7A6D-4237-9DD3-FEC117E74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4C9F5-BC44-4621-A15A-C74A24F668BA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F409F-B798-4512-AF00-1E461B6BE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7CED9-3DB7-4D02-A83E-E586F6F7B5AF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70D9F-6175-48DB-BF60-228D98891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CC2F7-AD26-43CD-A373-BCB8F33C98D9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63652-3298-44F5-B372-E7DB9711A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9835B-12B3-45A7-805C-593205B5D24C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841B-C494-4094-8FDA-13D2D03380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A243A1-5F6E-4FBE-88E3-77196C32CC14}" type="datetimeFigureOut">
              <a:rPr lang="ru-RU" smtClean="0"/>
              <a:pPr>
                <a:defRPr/>
              </a:pPr>
              <a:t>24.12.2025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7F4CA8-87C1-4EEB-B8CD-E2FA90699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Неиспользуемые объекты находящиеся в собственности и Чаусского района  предлагаемые к вовлечению </a:t>
            </a:r>
            <a:r>
              <a:rPr lang="ru-RU" sz="4400" dirty="0"/>
              <a:t>в </a:t>
            </a:r>
            <a:r>
              <a:rPr lang="ru-RU" sz="4400" dirty="0" smtClean="0"/>
              <a:t>хозяйственный оборот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6029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детского сада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ул.Центральная,55.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детского сада 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крыльцом, сараем, уборной, асфальтовым покрытием, ограждением.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8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C:\Users\Dubickaya_TV\Downloads\9d80926e-79d6-4b48-9833-09adae2f7b1e-7359711e-3d7b-4ef6-8c67-7a7adedbd1f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669572" cy="27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ubickaya_TV\Downloads\abd36347-1a3f-4b0d-80b0-8e01b2d5db3c-7fe0f1e4-cf6c-4d20-9275-763d31523b9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19111"/>
            <a:ext cx="4752528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3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</a:t>
            </a:r>
            <a:r>
              <a:rPr lang="ru-RU" dirty="0" smtClean="0"/>
              <a:t>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ул.Центральная,47.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школы с двумя крыльцами, сараем, двумя уборными, покрытием, мощением, тремя ограждениями, беседкой.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9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2691821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ubickaya_TV\Downloads\73c20395-4b7f-4481-abd3-3aa01fb8762d-f21170c5-3134-4ae7-aa2f-bc329bb7ab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4046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ubickaya_TV\Downloads\848a70f5-d0a2-4d0d-8697-ec58a54a77c2-f5700f81-f300-4ed8-b8cf-6a48f04f35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2" y="3861048"/>
            <a:ext cx="34746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</a:t>
            </a:r>
            <a:r>
              <a:rPr lang="ru-RU" dirty="0" smtClean="0"/>
              <a:t>столовой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Волковичская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аг.Устье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ул.Приозерная,14.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столовой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крыльцом, сараем, погребом,  плиткой, ограждением.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10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051861" cy="345069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150" name="Picture 6" descr="C:\Users\Dubickaya_TV\Downloads\2d2ff86f-4f1b-4f4c-8707-20013f42da8f-b954aeb3-172b-4126-ab42-11418aec7f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8" y="1340768"/>
            <a:ext cx="3528392" cy="269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ubickaya_TV\Downloads\ec9dc307-0654-4d42-a06a-25b816aba603-f0d1faf7-96e1-4696-9d4f-639b9685bfd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4243848" cy="22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детского сада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Дужевская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аг.Антоновка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ул.Молодежная,1.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детского сада 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четырьмя крыльцами, сараем,  асфальтобетонным покрытием, забором.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11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168413" cy="345069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Dubickaya_TV\Downloads\56ad20c9-c842-4da0-aa53-a204b57c51de-d0032c5e-9d15-4bf7-bdb9-5e2f2ac7ce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19028" cy="229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ubickaya_TV\Downloads\b2a6bc11-0de1-4bc8-82d8-46abe3bb0f0f-08f1f036-1d76-4d58-bc5f-970cb7e735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7" y="3933056"/>
            <a:ext cx="36658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Комплекс объектов ветстанции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находится в оперативном управлении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ветеринарно-санитарного  учреждения «Чаусская районная ветеринарная станция»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г.Чаусы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ул.Первомайская,3, 3/2-1, 3-4, кв.3.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представляет собой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четыре гаража, подвал,  три помещения, ограждение.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Неиспользуется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 августа 2025 года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12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3168413" cy="3450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Ильянкова Татьяна Сергеевна\Аукцион\комплекс ветстанции\фото\IMG-70919827aef1700caa99ca7cba080fb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368974" cy="253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Ильянкова Татьяна Сергеевна\Аукцион\комплекс ветстанции\фото\IMG-4681c75d98e1f803de3bd21439aabbc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5729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Изолированное помещение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Чаусского районного исполнительного комитета по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г.Чаусы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ул.Первомайская,39С-1.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изолированное помещение № 1.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июле 2025 года был поставлен на учет в связи с возвратом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собственность района от недобросовестного покупателя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невыполнившего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условия договора купли-продажи на основании решения Экономического суда Могилевской области от 5 января 2024 г. 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Планируется для включения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календарный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график на 2026 год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способом вовлечения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«аренда».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13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Ильянкова Татьяна Сергеевна\Аукцион\ПРОДАННЫЕ\фото хорсов\2022\20220103_1534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880320" cy="52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65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9110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  - </a:t>
            </a:r>
            <a:r>
              <a:rPr lang="ru-RU" sz="2000" dirty="0" smtClean="0"/>
              <a:t>Здание детсада </a:t>
            </a:r>
            <a:r>
              <a:rPr lang="ru-RU" sz="2000" dirty="0" err="1" smtClean="0"/>
              <a:t>д.Барышевка</a:t>
            </a:r>
            <a:r>
              <a:rPr lang="ru-RU" sz="2000" dirty="0" smtClean="0"/>
              <a:t>           </a:t>
            </a:r>
            <a:r>
              <a:rPr lang="ru-RU" sz="2000" dirty="0" smtClean="0"/>
              <a:t>   </a:t>
            </a:r>
            <a:r>
              <a:rPr lang="ru-RU" sz="2000" dirty="0" smtClean="0"/>
              <a:t>- Здание </a:t>
            </a:r>
            <a:r>
              <a:rPr lang="ru-RU" sz="2000" dirty="0" err="1" smtClean="0"/>
              <a:t>ФАПа</a:t>
            </a:r>
            <a:r>
              <a:rPr lang="ru-RU" sz="2000" dirty="0" smtClean="0"/>
              <a:t> </a:t>
            </a:r>
            <a:r>
              <a:rPr lang="ru-RU" sz="2000" dirty="0" err="1" smtClean="0"/>
              <a:t>аг.Устье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- Здание школы </a:t>
            </a:r>
            <a:r>
              <a:rPr lang="ru-RU" sz="2000" dirty="0" err="1" smtClean="0"/>
              <a:t>д.Благовичи</a:t>
            </a:r>
            <a:r>
              <a:rPr lang="ru-RU" sz="2000" dirty="0"/>
              <a:t> </a:t>
            </a:r>
            <a:r>
              <a:rPr lang="ru-RU" sz="2000" dirty="0" smtClean="0"/>
              <a:t>                 -Здание </a:t>
            </a:r>
            <a:r>
              <a:rPr lang="ru-RU" sz="2000" dirty="0"/>
              <a:t>детсада </a:t>
            </a:r>
            <a:r>
              <a:rPr lang="ru-RU" sz="2000" dirty="0" err="1"/>
              <a:t>аг.Войнилы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- Здание вокзальной школы</a:t>
            </a:r>
          </a:p>
          <a:p>
            <a:pPr marL="0" indent="0">
              <a:buNone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Календарный график по вовлечению неиспользуемого имущества на 2025 год</a:t>
            </a:r>
            <a:endParaRPr lang="ru-RU" sz="3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115616" y="1853390"/>
            <a:ext cx="6768752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  <a:ea typeface="+mj-ea"/>
                <a:cs typeface="+mj-cs"/>
              </a:rPr>
              <a:t>Календарный </a:t>
            </a:r>
            <a:r>
              <a:rPr lang="ru-RU" sz="3000" dirty="0" smtClean="0">
                <a:solidFill>
                  <a:schemeClr val="bg1"/>
                </a:solidFill>
                <a:ea typeface="+mj-ea"/>
                <a:cs typeface="+mj-cs"/>
              </a:rPr>
              <a:t>график 2025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99592" y="2852936"/>
            <a:ext cx="2088232" cy="61264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Продажа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580112" y="2852936"/>
            <a:ext cx="2448272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Сдача в аренду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954960" y="2466038"/>
            <a:ext cx="611148" cy="39546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67744" y="2492896"/>
            <a:ext cx="432048" cy="34174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09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льянкова Татьяна Сергеевна\Аукцион\Детский сад, Барышевка\Фото\DSCF1774 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360040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Здание детского сада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0480" y="1196752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государственного учреждения образования «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Радомльская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д.Барышевка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ул.Школьная,9.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представляет собой здание детского сада с забором и асфальтобетонным покрытием.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2017 года включено в календарный график со способом вовлечения «продажа».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нерезультативных торгов по начальной стоимости и со снижением здание предлагается к продаже с установлением начальной цены равной базовой величине.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феврале 2025 года на аукционе с установлением начальной цене продажи равной одной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базововй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величине продано частному унитарному предприятию «МАСТЕРСКАЯ КРАФТ» с условие перевода здание в жилое помещение.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Ильянкова Татьяна Сергеевна\Аукцион\Детский сад, Барышевка\Фото\DSCF1780 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1424"/>
            <a:ext cx="3600400" cy="29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2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3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льянкова Татьяна Сергеевна\Аукцион\Школа Благовичи\Фото 08.10.2024\IMG_20241008_114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9132"/>
            <a:ext cx="3960440" cy="20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/>
          <a:lstStyle/>
          <a:p>
            <a:r>
              <a:rPr lang="ru-RU" dirty="0" smtClean="0"/>
              <a:t>Здание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3346316"/>
            <a:ext cx="5184576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ГУО «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Горбовичская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средняя школа» по адресу: Чаусский район, </a:t>
            </a:r>
            <a:r>
              <a:rPr lang="ru-RU" sz="1550" dirty="0" err="1" smtClean="0">
                <a:latin typeface="Times New Roman" pitchFamily="18" charset="0"/>
                <a:cs typeface="Times New Roman" pitchFamily="18" charset="0"/>
              </a:rPr>
              <a:t>д.Благовичи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, ул.Школьная,3.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Объект представляет собой здание школы с сараем, уборной, беседкой, асфальтобетонным покрытием, забором, калиткой и дорожкой.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 2024 года включен в календарный график со способом вовлечения «продажа».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После нерезультативных торгов по начальной стоимости и со снижением здание предлагается к продаже с установлением начальной цены равной базовой величине.</a:t>
            </a:r>
          </a:p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2026 году планируется продажа данного объекта за базовую величину.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Ильянкова Татьяна Сергеевна\Аукцион\Школа Благовичи\Фото 08.10.2024\IMG_20241008_113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74" y="1124744"/>
            <a:ext cx="4468276" cy="20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Ильянкова Татьяна Сергеевна\Аукцион\Школа Благовичи\Фото 08.10.2024\IMG_20241008_114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6316"/>
            <a:ext cx="3321420" cy="27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3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63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ea typeface="Times New Roman"/>
                <a:cs typeface="Calibri" pitchFamily="34" charset="0"/>
              </a:rPr>
              <a:t>Здание нежилое (вокзальная школа)</a:t>
            </a:r>
            <a:endParaRPr lang="ru-RU" sz="4000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708920"/>
            <a:ext cx="48245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sz="1500" dirty="0" smtClean="0">
                <a:latin typeface="Times New Roman"/>
                <a:ea typeface="Times New Roman"/>
              </a:rPr>
              <a:t>отдела </a:t>
            </a:r>
            <a:r>
              <a:rPr lang="ru-RU" sz="1500" dirty="0">
                <a:latin typeface="Times New Roman"/>
                <a:ea typeface="Times New Roman"/>
              </a:rPr>
              <a:t>по образованию </a:t>
            </a:r>
            <a:r>
              <a:rPr lang="ru-RU" sz="1500" dirty="0" smtClean="0">
                <a:latin typeface="Times New Roman"/>
                <a:ea typeface="Times New Roman"/>
              </a:rPr>
              <a:t>райисполкома </a:t>
            </a:r>
            <a:r>
              <a:rPr lang="ru-RU" sz="1500" dirty="0">
                <a:latin typeface="Times New Roman"/>
                <a:ea typeface="Times New Roman"/>
              </a:rPr>
              <a:t>по </a:t>
            </a:r>
            <a:r>
              <a:rPr lang="ru-RU" sz="1500" dirty="0" smtClean="0">
                <a:latin typeface="Times New Roman"/>
                <a:ea typeface="Times New Roman"/>
              </a:rPr>
              <a:t>адресу: </a:t>
            </a:r>
            <a:r>
              <a:rPr lang="ru-RU" sz="1500" dirty="0" err="1" smtClean="0">
                <a:latin typeface="Times New Roman"/>
                <a:ea typeface="Times New Roman"/>
              </a:rPr>
              <a:t>г.Чаусы</a:t>
            </a:r>
            <a:r>
              <a:rPr lang="ru-RU" sz="1500" dirty="0">
                <a:latin typeface="Times New Roman"/>
                <a:ea typeface="Times New Roman"/>
              </a:rPr>
              <a:t>, ул. </a:t>
            </a:r>
            <a:r>
              <a:rPr lang="ru-RU" sz="1500" dirty="0" smtClean="0">
                <a:latin typeface="Times New Roman"/>
                <a:ea typeface="Times New Roman"/>
              </a:rPr>
              <a:t>Школьная,14,14А/1,14А/2.</a:t>
            </a:r>
            <a:r>
              <a:rPr lang="en-US" sz="1500" dirty="0" smtClean="0">
                <a:latin typeface="Times New Roman"/>
                <a:ea typeface="Times New Roman"/>
              </a:rPr>
              <a:t> </a:t>
            </a:r>
            <a:r>
              <a:rPr lang="ru-RU" sz="1500" dirty="0" smtClean="0">
                <a:latin typeface="Times New Roman"/>
                <a:ea typeface="Times New Roman"/>
              </a:rPr>
              <a:t>Представляет собой нежилое здание с сараем, уборной, покрытием.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года включено в календарный график со способом вовлечения «продажа».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 smtClean="0">
                <a:latin typeface="Times New Roman"/>
                <a:ea typeface="Times New Roman"/>
              </a:rPr>
              <a:t>Данное </a:t>
            </a:r>
            <a:r>
              <a:rPr lang="ru-RU" sz="1500" dirty="0">
                <a:latin typeface="Times New Roman"/>
                <a:ea typeface="Times New Roman"/>
              </a:rPr>
              <a:t>имущество было возвращено в собственность Чаусского района </a:t>
            </a:r>
            <a:r>
              <a:rPr lang="ru-RU" sz="1500" dirty="0" smtClean="0">
                <a:latin typeface="Times New Roman"/>
                <a:ea typeface="Times New Roman"/>
              </a:rPr>
              <a:t>по </a:t>
            </a:r>
            <a:r>
              <a:rPr lang="ru-RU" sz="1500" dirty="0">
                <a:latin typeface="Times New Roman"/>
                <a:ea typeface="Times New Roman"/>
              </a:rPr>
              <a:t>решению Экономического суда Могилевской области от 20 сентября 2022 г. от предыдущего покупателя </a:t>
            </a:r>
            <a:r>
              <a:rPr lang="ru-RU" sz="1500" dirty="0" smtClean="0">
                <a:latin typeface="Times New Roman"/>
                <a:ea typeface="Times New Roman"/>
              </a:rPr>
              <a:t>ИООО «ВИЛУК-БЕЛ». 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После нерезультативных торгов по начальной стоимости и со снижением здание предлагается к продаже с установлением начальной цены равной базовой величине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2026 году планируется продажа данного объекта за базовую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величину.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4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Ильянкова Татьяна Сергеевна\Аукцион\ПРОДАННЫЕ\2011 год\Вокзальная школа 108\2024\ноябрь 2024 фото\IMG_20241126_1425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2232"/>
            <a:ext cx="8352928" cy="189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Ильянкова Татьяна Сергеевна\Аукцион\ПРОДАННЫЕ\2011 год\Вокзальная школа 108\2024\ноябрь 2024 фото\IMG_20241126_1433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6169"/>
            <a:ext cx="2016224" cy="18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льянкова Татьяна Сергеевна\Аукцион\ПРОДАННЫЕ\2011 год\Вокзальная школа 108\2024\ноябрь 2024 фото\IMG_20241126_143130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16987"/>
            <a:ext cx="2111614" cy="20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96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Times New Roman"/>
                <a:cs typeface="Calibri" pitchFamily="34" charset="0"/>
              </a:rPr>
              <a:t>Здание </a:t>
            </a:r>
            <a:r>
              <a:rPr lang="ru-RU" dirty="0">
                <a:ea typeface="Times New Roman"/>
              </a:rPr>
              <a:t>амбулатории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879176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dirty="0" smtClean="0">
                <a:latin typeface="Times New Roman"/>
                <a:ea typeface="Times New Roman"/>
              </a:rPr>
              <a:t>УЗ </a:t>
            </a:r>
            <a:r>
              <a:rPr lang="ru-RU" dirty="0">
                <a:latin typeface="Times New Roman"/>
                <a:ea typeface="Times New Roman"/>
              </a:rPr>
              <a:t>«Чаусская </a:t>
            </a:r>
            <a:r>
              <a:rPr lang="ru-RU" dirty="0" smtClean="0">
                <a:latin typeface="Times New Roman"/>
                <a:ea typeface="Times New Roman"/>
              </a:rPr>
              <a:t>ЦРБ» по </a:t>
            </a:r>
            <a:r>
              <a:rPr lang="ru-RU" dirty="0">
                <a:latin typeface="Times New Roman"/>
                <a:ea typeface="Times New Roman"/>
              </a:rPr>
              <a:t>адресу: </a:t>
            </a:r>
            <a:r>
              <a:rPr lang="ru-RU" dirty="0" smtClean="0">
                <a:latin typeface="Times New Roman"/>
                <a:ea typeface="Times New Roman"/>
              </a:rPr>
              <a:t>Чаусский район, </a:t>
            </a:r>
            <a:r>
              <a:rPr lang="ru-RU" dirty="0" err="1" smtClean="0">
                <a:latin typeface="Times New Roman"/>
                <a:ea typeface="Times New Roman"/>
              </a:rPr>
              <a:t>аг.Устье,ул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Приозерная,16,16/1. Представляет собой здание амбулатории с гаражом и благоустройством.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Способ </a:t>
            </a:r>
            <a:r>
              <a:rPr lang="ru-RU" dirty="0">
                <a:latin typeface="Times New Roman"/>
                <a:ea typeface="Times New Roman"/>
              </a:rPr>
              <a:t>вовлечения – сдача в аренду. Такой способ вовлечения избран в связи с отсутствием </a:t>
            </a:r>
            <a:r>
              <a:rPr lang="ru-RU" dirty="0" err="1">
                <a:latin typeface="Times New Roman"/>
                <a:ea typeface="Times New Roman"/>
              </a:rPr>
              <a:t>правоудостоверяющий</a:t>
            </a:r>
            <a:r>
              <a:rPr lang="ru-RU" dirty="0">
                <a:latin typeface="Times New Roman"/>
                <a:ea typeface="Times New Roman"/>
              </a:rPr>
              <a:t> документов.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За </a:t>
            </a:r>
            <a:r>
              <a:rPr lang="ru-RU" dirty="0">
                <a:latin typeface="Times New Roman"/>
                <a:ea typeface="Times New Roman"/>
              </a:rPr>
              <a:t>2025 год  балансодержателем проведена работа по формированию земельного участка и изготовлению земельного дела, после регистрации изменения земельного участка изготовлен новый технический паспорт. В настоящее время балансодержателем собираются акты разграничений  по сетям для определения полного состава имущества для последующей продажи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5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Ильянкова Татьяна Сергеевна\Аукцион\ФАП Устье\Фото 07.2024\IMG-1263fdb1d3d85a03268ab6250578bad2-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00400" cy="24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Ильянкова Татьяна Сергеевна\Аукцион\ФАП Устье\Фото 07.2024\IMG-c6369144bf33ac466c8cb0a2abb6b306-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3900"/>
            <a:ext cx="3600400" cy="27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a typeface="Times New Roman"/>
                <a:cs typeface="Calibri" pitchFamily="34" charset="0"/>
              </a:rPr>
              <a:t>Здание детского сада</a:t>
            </a:r>
            <a:endParaRPr lang="ru-RU" dirty="0"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140968"/>
            <a:ext cx="498062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50" dirty="0">
                <a:latin typeface="Times New Roman" pitchFamily="18" charset="0"/>
                <a:cs typeface="Times New Roman" pitchFamily="18" charset="0"/>
              </a:rPr>
              <a:t>Объект находится в оперативном управлении </a:t>
            </a:r>
            <a:r>
              <a:rPr lang="ru-RU" sz="1550" dirty="0" smtClean="0">
                <a:latin typeface="Times New Roman"/>
                <a:ea typeface="Times New Roman"/>
              </a:rPr>
              <a:t>ГУО </a:t>
            </a:r>
            <a:r>
              <a:rPr lang="ru-RU" sz="1550" dirty="0">
                <a:latin typeface="Times New Roman"/>
                <a:ea typeface="Times New Roman"/>
              </a:rPr>
              <a:t>«</a:t>
            </a:r>
            <a:r>
              <a:rPr lang="ru-RU" sz="1550" dirty="0" err="1">
                <a:latin typeface="Times New Roman"/>
                <a:ea typeface="Times New Roman"/>
              </a:rPr>
              <a:t>Горбовичская</a:t>
            </a:r>
            <a:r>
              <a:rPr lang="ru-RU" sz="1550" dirty="0">
                <a:latin typeface="Times New Roman"/>
                <a:ea typeface="Times New Roman"/>
              </a:rPr>
              <a:t> средняя </a:t>
            </a:r>
            <a:r>
              <a:rPr lang="ru-RU" sz="1550" dirty="0" smtClean="0">
                <a:latin typeface="Times New Roman"/>
                <a:ea typeface="Times New Roman"/>
              </a:rPr>
              <a:t>школа» по </a:t>
            </a:r>
            <a:r>
              <a:rPr lang="ru-RU" sz="1550" dirty="0">
                <a:latin typeface="Times New Roman"/>
                <a:ea typeface="Times New Roman"/>
              </a:rPr>
              <a:t>адресу: Могилевская область, Чаусский район, </a:t>
            </a:r>
            <a:r>
              <a:rPr lang="ru-RU" sz="1550" dirty="0" err="1">
                <a:latin typeface="Times New Roman"/>
                <a:ea typeface="Times New Roman"/>
              </a:rPr>
              <a:t>аг</a:t>
            </a:r>
            <a:r>
              <a:rPr lang="ru-RU" sz="1550" dirty="0">
                <a:latin typeface="Times New Roman"/>
                <a:ea typeface="Times New Roman"/>
              </a:rPr>
              <a:t>. </a:t>
            </a:r>
            <a:r>
              <a:rPr lang="ru-RU" sz="1550" dirty="0" err="1">
                <a:latin typeface="Times New Roman"/>
                <a:ea typeface="Times New Roman"/>
              </a:rPr>
              <a:t>Войнилы</a:t>
            </a:r>
            <a:r>
              <a:rPr lang="ru-RU" sz="1550" dirty="0">
                <a:latin typeface="Times New Roman"/>
                <a:ea typeface="Times New Roman"/>
              </a:rPr>
              <a:t>, ул. Окружная, </a:t>
            </a:r>
            <a:r>
              <a:rPr lang="ru-RU" sz="1550" dirty="0" smtClean="0">
                <a:latin typeface="Times New Roman"/>
                <a:ea typeface="Times New Roman"/>
              </a:rPr>
              <a:t>32. Представляет собой здание с сараем, погребом, уборной, ограждением.</a:t>
            </a:r>
          </a:p>
          <a:p>
            <a:pPr indent="450215" algn="just">
              <a:spcAft>
                <a:spcPts val="0"/>
              </a:spcAft>
            </a:pPr>
            <a:r>
              <a:rPr lang="ru-RU" sz="1550" dirty="0" smtClean="0">
                <a:latin typeface="Times New Roman"/>
                <a:ea typeface="Times New Roman"/>
              </a:rPr>
              <a:t>Способ </a:t>
            </a:r>
            <a:r>
              <a:rPr lang="ru-RU" sz="1550" dirty="0">
                <a:latin typeface="Times New Roman"/>
                <a:ea typeface="Times New Roman"/>
              </a:rPr>
              <a:t>вовлечения – сдача в аренду. Данный объект недвижимости высвободился в связи с закрытием дошкольного заведения. За 2025 год  балансодержателем проведена работа по нормализации границ земельного участка, подана заявка на изготовления технического паспорта после проведенной инвентаризации с выездом на местом, а именно включение систему местной канализации и водоотведения, пристройки в виде трубы, заглубленного отстойника</a:t>
            </a:r>
            <a:r>
              <a:rPr lang="ru-RU" sz="1550" dirty="0" smtClean="0">
                <a:latin typeface="Times New Roman"/>
                <a:ea typeface="Times New Roman"/>
              </a:rPr>
              <a:t>.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6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Ильянкова Татьяна Сергеевна\Аукцион\Дет сад Войнилы\ФОТО ВОЙНИЛЫ\09.06.2025\20250609_091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9176"/>
            <a:ext cx="5040560" cy="2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Ильянкова Татьяна Сергеевна\Аукцион\Дет сад Войнилы\ФОТО ВОЙНИЛЫ\Фото Войнилы\20240529_084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68352" cy="171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Ильянкова Татьяна Сергеевна\Аукцион\Дет сад Войнилы\ФОТО ВОЙНИЛЫ\Фото Войнилы\20240529_095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47956"/>
            <a:ext cx="3168352" cy="147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Ильянкова Татьяна Сергеевна\Аукцион\Дет сад Войнилы\ФОТО ВОЙНИЛЫ\Фото Войнилы\20240529_08524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79175"/>
            <a:ext cx="2952328" cy="218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80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64255"/>
            <a:ext cx="8229600" cy="216024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0664"/>
            <a:ext cx="8229600" cy="139612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Перечень </a:t>
            </a:r>
            <a:r>
              <a:rPr lang="ru-RU" sz="3200" dirty="0"/>
              <a:t>объектов недвижимого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имущества</a:t>
            </a:r>
            <a:r>
              <a:rPr lang="ru-RU" sz="3200" dirty="0"/>
              <a:t>, подлежащих </a:t>
            </a:r>
            <a:r>
              <a:rPr lang="ru-RU" sz="3200" dirty="0" smtClean="0"/>
              <a:t>списанию</a:t>
            </a:r>
            <a:r>
              <a:rPr lang="ru-RU" sz="3200" dirty="0"/>
              <a:t> </a:t>
            </a:r>
            <a:r>
              <a:rPr lang="ru-RU" sz="3200" dirty="0" smtClean="0"/>
              <a:t>и </a:t>
            </a:r>
            <a:r>
              <a:rPr lang="ru-RU" sz="3200" dirty="0"/>
              <a:t>реконструкции</a:t>
            </a:r>
            <a:r>
              <a:rPr lang="ru-RU" sz="3200" dirty="0" smtClean="0"/>
              <a:t> </a:t>
            </a:r>
            <a:r>
              <a:rPr lang="ru-RU" sz="3200" dirty="0" smtClean="0"/>
              <a:t>в 2026-2027 годах</a:t>
            </a:r>
            <a:endParaRPr lang="ru-RU" sz="3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187624" y="1697776"/>
            <a:ext cx="7392888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bg1"/>
                </a:solidFill>
                <a:ea typeface="+mj-ea"/>
                <a:cs typeface="+mj-cs"/>
              </a:rPr>
              <a:t>Перечень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691680" y="2665156"/>
            <a:ext cx="2088232" cy="61264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Снос</a:t>
            </a:r>
            <a:endParaRPr lang="ru-RU" sz="28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607006" y="2665156"/>
            <a:ext cx="2592288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Реконструкция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81052" y="2310424"/>
            <a:ext cx="648072" cy="35473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 flipH="1">
            <a:off x="2735796" y="2310424"/>
            <a:ext cx="1044116" cy="35473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184468" y="188640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7</a:t>
            </a: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4938" y="3356992"/>
            <a:ext cx="274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пожарный резервуар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277804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котельная,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пристройка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 котельной,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здание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насосной 2 подъема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технологическая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насосная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водонапорная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башня,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трансформаторная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подстанция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распределительный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пункт,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производственное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помещение №3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гараж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для пожарной машины,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здание пилорамы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учебное здание и хозяйственный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корпус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здание сельского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совета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административно-бытовое здание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ЦРМ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клуб-библиотека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2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91108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200" dirty="0" smtClean="0"/>
              <a:t> 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8000" dirty="0" smtClean="0"/>
              <a:t>   - </a:t>
            </a:r>
            <a:r>
              <a:rPr lang="ru-RU" sz="8000" dirty="0" smtClean="0"/>
              <a:t>Здание детсада </a:t>
            </a:r>
            <a:r>
              <a:rPr lang="ru-RU" sz="8000" dirty="0" err="1" smtClean="0"/>
              <a:t>д.Барышевка</a:t>
            </a:r>
            <a:r>
              <a:rPr lang="ru-RU" sz="8000" dirty="0" smtClean="0"/>
              <a:t>          </a:t>
            </a:r>
            <a:r>
              <a:rPr lang="ru-RU" sz="8000" dirty="0" smtClean="0"/>
              <a:t>   </a:t>
            </a:r>
            <a:r>
              <a:rPr lang="ru-RU" sz="8000" dirty="0" smtClean="0"/>
              <a:t>- Здание </a:t>
            </a:r>
            <a:r>
              <a:rPr lang="ru-RU" sz="8000" dirty="0" err="1" smtClean="0"/>
              <a:t>ФАПа</a:t>
            </a:r>
            <a:r>
              <a:rPr lang="ru-RU" sz="8000" dirty="0" smtClean="0"/>
              <a:t> </a:t>
            </a:r>
            <a:r>
              <a:rPr lang="ru-RU" sz="8000" dirty="0" err="1" smtClean="0"/>
              <a:t>аг.Устье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   - Здание школы </a:t>
            </a:r>
            <a:r>
              <a:rPr lang="ru-RU" sz="8000" dirty="0" err="1" smtClean="0"/>
              <a:t>д.Благовичи</a:t>
            </a:r>
            <a:r>
              <a:rPr lang="ru-RU" sz="8000" dirty="0"/>
              <a:t> </a:t>
            </a:r>
            <a:r>
              <a:rPr lang="ru-RU" sz="8000" dirty="0" smtClean="0"/>
              <a:t>                 -Здание </a:t>
            </a:r>
            <a:r>
              <a:rPr lang="ru-RU" sz="8000" dirty="0"/>
              <a:t>детсада </a:t>
            </a:r>
            <a:r>
              <a:rPr lang="ru-RU" sz="8000" dirty="0" err="1" smtClean="0"/>
              <a:t>аг.Устье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   - Здание вокзальной </a:t>
            </a:r>
            <a:r>
              <a:rPr lang="ru-RU" sz="8000" dirty="0"/>
              <a:t>школы   </a:t>
            </a:r>
            <a:r>
              <a:rPr lang="ru-RU" sz="8000" dirty="0" smtClean="0"/>
              <a:t>                -</a:t>
            </a:r>
            <a:r>
              <a:rPr lang="ru-RU" sz="8000" dirty="0"/>
              <a:t>Здание </a:t>
            </a:r>
            <a:r>
              <a:rPr lang="ru-RU" sz="8000" dirty="0" smtClean="0"/>
              <a:t>школы </a:t>
            </a:r>
            <a:r>
              <a:rPr lang="ru-RU" sz="8000" dirty="0" err="1" smtClean="0"/>
              <a:t>аг.Устье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- </a:t>
            </a:r>
            <a:r>
              <a:rPr lang="ru-RU" sz="8000" dirty="0"/>
              <a:t>Здание детсада </a:t>
            </a:r>
            <a:r>
              <a:rPr lang="ru-RU" sz="8000" dirty="0" err="1" smtClean="0"/>
              <a:t>аг.Войнилы</a:t>
            </a:r>
            <a:r>
              <a:rPr lang="ru-RU" sz="8000" dirty="0" smtClean="0"/>
              <a:t>                 - </a:t>
            </a:r>
            <a:r>
              <a:rPr lang="ru-RU" sz="8000" dirty="0"/>
              <a:t>Здание </a:t>
            </a:r>
            <a:r>
              <a:rPr lang="ru-RU" sz="8000" dirty="0" smtClean="0"/>
              <a:t>столовой </a:t>
            </a:r>
            <a:r>
              <a:rPr lang="ru-RU" sz="8000" dirty="0" err="1" smtClean="0"/>
              <a:t>аг.Устье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                                                                              - </a:t>
            </a:r>
            <a:r>
              <a:rPr lang="ru-RU" sz="8000" dirty="0"/>
              <a:t>Здание детсада </a:t>
            </a:r>
            <a:r>
              <a:rPr lang="ru-RU" sz="8000" dirty="0" err="1" smtClean="0"/>
              <a:t>аг.Антоновка</a:t>
            </a:r>
            <a:endParaRPr lang="ru-RU" sz="8000" dirty="0" smtClean="0"/>
          </a:p>
          <a:p>
            <a:pPr marL="0" indent="0">
              <a:buNone/>
            </a:pPr>
            <a:r>
              <a:rPr lang="ru-RU" sz="8000" dirty="0" smtClean="0"/>
              <a:t>                                                                              - Комплекс зданий ветстанции</a:t>
            </a:r>
          </a:p>
          <a:p>
            <a:pPr marL="0" indent="0">
              <a:buNone/>
            </a:pPr>
            <a:r>
              <a:rPr lang="ru-RU" sz="8000" dirty="0"/>
              <a:t> </a:t>
            </a:r>
            <a:r>
              <a:rPr lang="ru-RU" sz="8000" dirty="0" smtClean="0"/>
              <a:t>                                                                             - Изолированное помещение № 1</a:t>
            </a:r>
            <a:endParaRPr lang="ru-RU" sz="8000" dirty="0"/>
          </a:p>
          <a:p>
            <a:pPr marL="0" indent="0">
              <a:buNone/>
            </a:pPr>
            <a:endParaRPr lang="ru-RU" sz="8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/>
              <a:t>Объекты, планируемые для </a:t>
            </a:r>
            <a:r>
              <a:rPr lang="ru-RU" sz="3000" dirty="0" smtClean="0"/>
              <a:t>включения в к</a:t>
            </a:r>
            <a:r>
              <a:rPr lang="ru-RU" sz="3000" dirty="0" smtClean="0"/>
              <a:t>алендарный </a:t>
            </a:r>
            <a:r>
              <a:rPr lang="ru-RU" sz="3000" dirty="0" smtClean="0"/>
              <a:t>график по вовлечению неиспользуемого имущества на </a:t>
            </a:r>
            <a:r>
              <a:rPr lang="ru-RU" sz="3000" dirty="0" smtClean="0"/>
              <a:t>2026 </a:t>
            </a:r>
            <a:r>
              <a:rPr lang="ru-RU" sz="3000" dirty="0" smtClean="0"/>
              <a:t>год</a:t>
            </a:r>
            <a:endParaRPr lang="ru-RU" sz="30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115616" y="1853390"/>
            <a:ext cx="6768752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bg1"/>
                </a:solidFill>
                <a:ea typeface="+mj-ea"/>
                <a:cs typeface="+mj-cs"/>
              </a:rPr>
              <a:t>Календарный </a:t>
            </a:r>
            <a:r>
              <a:rPr lang="ru-RU" sz="3000" dirty="0" smtClean="0">
                <a:solidFill>
                  <a:schemeClr val="bg1"/>
                </a:solidFill>
                <a:ea typeface="+mj-ea"/>
                <a:cs typeface="+mj-cs"/>
              </a:rPr>
              <a:t>график </a:t>
            </a:r>
            <a:r>
              <a:rPr lang="ru-RU" sz="3000" dirty="0" smtClean="0">
                <a:solidFill>
                  <a:schemeClr val="bg1"/>
                </a:solidFill>
                <a:ea typeface="+mj-ea"/>
                <a:cs typeface="+mj-cs"/>
              </a:rPr>
              <a:t>2026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99592" y="2555178"/>
            <a:ext cx="2088232" cy="61264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Продажа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580112" y="2643202"/>
            <a:ext cx="2448272" cy="612648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Сдача в аренду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954960" y="2466038"/>
            <a:ext cx="611148" cy="39546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67744" y="2492896"/>
            <a:ext cx="432048" cy="34174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184468" y="159096"/>
            <a:ext cx="792088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chemeClr val="tx1"/>
                </a:solidFill>
              </a:rPr>
              <a:t>1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9889</TotalTime>
  <Words>1091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Календарный график по вовлечению неиспользуемого имущества на 2025 год</vt:lpstr>
      <vt:lpstr>Здание детского сада</vt:lpstr>
      <vt:lpstr>Здание школы</vt:lpstr>
      <vt:lpstr>Здание нежилое (вокзальная школа)</vt:lpstr>
      <vt:lpstr>Здание амбулатории</vt:lpstr>
      <vt:lpstr>Здание детского сада</vt:lpstr>
      <vt:lpstr>Перечень объектов недвижимого  имущества, подлежащих списанию и реконструкции в 2026-2027 годах</vt:lpstr>
      <vt:lpstr>Объекты, планируемые для включения в календарный график по вовлечению неиспользуемого имущества на 2026 год</vt:lpstr>
      <vt:lpstr>Здание детского сада</vt:lpstr>
      <vt:lpstr>Здание школы</vt:lpstr>
      <vt:lpstr>Здание столовой</vt:lpstr>
      <vt:lpstr>Здание детского сада</vt:lpstr>
      <vt:lpstr>Комплекс объектов ветстанции</vt:lpstr>
      <vt:lpstr>Изолированное помещение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Дубицкая Татьяна Витальевна</cp:lastModifiedBy>
  <cp:revision>1001</cp:revision>
  <cp:lastPrinted>2025-02-06T13:58:48Z</cp:lastPrinted>
  <dcterms:created xsi:type="dcterms:W3CDTF">2015-01-20T17:52:32Z</dcterms:created>
  <dcterms:modified xsi:type="dcterms:W3CDTF">2025-12-24T07:18:48Z</dcterms:modified>
</cp:coreProperties>
</file>